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15E42A-D1EA-4F4C-AB08-99FCF24A3D4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3B3E3F-B031-44BD-A158-70239E6E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8101042" cy="295753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МЕТОДИЧЕСКОГО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КАБИНЕТА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МБДОУ Д/с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 69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«Брусничка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7129490" cy="142876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Старший воспитатель: 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Алексеева Т.Р.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67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Центром всей педагогической работы детского сада является методический кабинет – копилка традиций дошкольного учреждения.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496"/>
            <a:ext cx="7467600" cy="36164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кабинета построена в соответствии требований ФГОС ДО: содержательно-насыщенная, трансформируемая, полифункциональная, вариативная, доступная для педагогов,  тщательно продуманная  и систематизированная, что облегчает воспитателям творчески применять этот материал в работе с детьми.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Центром всей педагогической работы детского сада является методический кабинет – копилка традиций дошкольного учреждения.</a:t>
            </a:r>
            <a:endParaRPr lang="ru-RU" sz="1800" dirty="0"/>
          </a:p>
        </p:txBody>
      </p:sp>
      <p:pic>
        <p:nvPicPr>
          <p:cNvPr id="5" name="Содержимое 4" descr="DSC_02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рцева\Desktop\DSC_02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310438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2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310438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_02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7049"/>
            <a:ext cx="7091551" cy="46741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0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310438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62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ПАСПОРТ  МЕТОДИЧЕСКОГО КАБИНЕТА   МБДОУ Д/с № 69 «Брусничка</vt:lpstr>
      <vt:lpstr> Центром всей педагогической работы детского сада является методический кабинет – копилка традиций дошкольного учреждения.  </vt:lpstr>
      <vt:lpstr>Центром всей педагогической работы детского сада является методический кабинет – копилка традиций дошкольного учреждения.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МЕТОДИЧЕСКОГО КАБИНЕТА   МБДОУ Д/с №69 «Брусничка</dc:title>
  <dc:creator>Николай</dc:creator>
  <cp:lastModifiedBy>Пользователь</cp:lastModifiedBy>
  <cp:revision>13</cp:revision>
  <dcterms:created xsi:type="dcterms:W3CDTF">2017-01-15T01:50:29Z</dcterms:created>
  <dcterms:modified xsi:type="dcterms:W3CDTF">2022-01-27T02:02:03Z</dcterms:modified>
</cp:coreProperties>
</file>